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69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83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7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-24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7" Type="http://customschemas.google.com/relationships/presentationmetadata" Target="metadata"/><Relationship Id="rId2" Type="http://schemas.openxmlformats.org/officeDocument/2006/relationships/slide" Target="slides/slide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898" y="274638"/>
            <a:ext cx="11121654" cy="1143000"/>
          </a:xfrm>
        </p:spPr>
        <p:txBody>
          <a:bodyPr/>
          <a:lstStyle/>
          <a:p>
            <a:r>
              <a:rPr lang="en-IN" dirty="0" smtClean="0">
                <a:solidFill>
                  <a:srgbClr val="0070C0"/>
                </a:solidFill>
              </a:rPr>
              <a:t>INSTRUCTIONS TO STUDENTS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8300" y="1752600"/>
            <a:ext cx="8318500" cy="6045201"/>
          </a:xfrm>
        </p:spPr>
        <p:txBody>
          <a:bodyPr>
            <a:normAutofit fontScale="32500" lnSpcReduction="20000"/>
          </a:bodyPr>
          <a:lstStyle/>
          <a:p>
            <a:r>
              <a:rPr lang="en-IN" sz="6500" dirty="0" smtClean="0">
                <a:solidFill>
                  <a:srgbClr val="FF0000"/>
                </a:solidFill>
              </a:rPr>
              <a:t>DRESS PROPERLY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ALWAYS KEEP THE MICROPHONE AND CAMERA UNMUTED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ARRANGE A COMPATIBLE INTERNET CONNECTIVITY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KEEPP ALL THE ITEMS LIKE TEXTBOOK ,PEN READY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ENTER THE CLASSROOM IN TIME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PROMPTLY RETURN AFTER BREAKS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USECHAT BOX FOR RESPONSES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QUIT IMMEDIATELY AFTER THE SESSION</a:t>
            </a:r>
          </a:p>
          <a:p>
            <a:endParaRPr lang="en-IN" sz="6500" dirty="0" smtClean="0">
              <a:solidFill>
                <a:srgbClr val="FF0000"/>
              </a:solidFill>
            </a:endParaRPr>
          </a:p>
          <a:p>
            <a:r>
              <a:rPr lang="en-IN" sz="6500" dirty="0" smtClean="0">
                <a:solidFill>
                  <a:srgbClr val="FF0000"/>
                </a:solidFill>
              </a:rPr>
              <a:t>PARENTS TO REMAIN PASSIVE OBSERVERS</a:t>
            </a:r>
            <a:endParaRPr lang="en-IN" sz="6500" dirty="0" smtClean="0"/>
          </a:p>
          <a:p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5095" y="0"/>
            <a:ext cx="10972800" cy="926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8398041" y="4361181"/>
            <a:ext cx="96671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1348" y="481262"/>
            <a:ext cx="11983452" cy="8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811" y="986589"/>
            <a:ext cx="14197263" cy="8614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1326" y="1203159"/>
            <a:ext cx="12127832" cy="729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7579" y="1612232"/>
            <a:ext cx="11959389" cy="748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5537" y="2906714"/>
            <a:ext cx="289176" cy="8471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4442" y="312822"/>
            <a:ext cx="13355053" cy="940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811" y="1371600"/>
            <a:ext cx="13138483" cy="76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8231" y="274638"/>
            <a:ext cx="9745579" cy="11430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0146" y="1600200"/>
            <a:ext cx="7026443" cy="45259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lang="en-US"/>
          </a:p>
        </p:txBody>
      </p:sp>
      <p:pic>
        <p:nvPicPr>
          <p:cNvPr id="1026" name="Picture 2" descr="C:\Users\REX\Desktop\main-qimg-0644048799ff58b865a312d2783b967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1564105"/>
            <a:ext cx="12970042" cy="7892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58</Words>
  <Application>Microsoft Office PowerPoint</Application>
  <PresentationFormat>Custom</PresentationFormat>
  <Paragraphs>27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INSTRUCTIONS TO STUDENTS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REX</cp:lastModifiedBy>
  <cp:revision>46</cp:revision>
  <dcterms:created xsi:type="dcterms:W3CDTF">2006-08-16T00:00:00Z</dcterms:created>
  <dcterms:modified xsi:type="dcterms:W3CDTF">2020-07-11T06:42:13Z</dcterms:modified>
</cp:coreProperties>
</file>